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9" autoAdjust="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CF826-8F4B-47CB-8E4D-EE6616457F32}" type="datetimeFigureOut">
              <a:rPr lang="fr-FR" smtClean="0"/>
              <a:pPr/>
              <a:t>09/11/2019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56C19-221C-4F9A-A1CB-47A064FB20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donne\Desktop\Ecouen%20rando\SITE%20internet\Randos\Barocco.MP3" TargetMode="External"/><Relationship Id="rId1" Type="http://schemas.microsoft.com/office/2007/relationships/media" Target="file:///C:\Users\donne\Desktop\Ecouen%20rando\SITE%20internet\Randos\Barocco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79512" y="47667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inzel Black" pitchFamily="2" charset="0"/>
              </a:rPr>
              <a:t>LES ALPES MANCELLES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88424" y="6453336"/>
            <a:ext cx="552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inzel Black" pitchFamily="2" charset="0"/>
              </a:rPr>
              <a:t>COG</a:t>
            </a:r>
          </a:p>
        </p:txBody>
      </p:sp>
      <p:pic>
        <p:nvPicPr>
          <p:cNvPr id="11271" name="Picture 7" descr="https://lh6.googleusercontent.com/M80rkfOGt94kHGBks9JNgg7Rb6MfVuOiv406seZgiLVifLxmDC_hm8h0g3_XpuZoNfVg9P4Nk3kZKe73kEN-tM5SpThdrLoj2t7w1IlnT841ijqroHI=w673"/>
          <p:cNvPicPr>
            <a:picLocks noChangeAspect="1" noChangeArrowheads="1"/>
          </p:cNvPicPr>
          <p:nvPr/>
        </p:nvPicPr>
        <p:blipFill>
          <a:blip r:embed="rId4" cstate="print"/>
          <a:srcRect l="66197" t="237" r="1408" b="57180"/>
          <a:stretch>
            <a:fillRect/>
          </a:stretch>
        </p:blipFill>
        <p:spPr bwMode="auto">
          <a:xfrm rot="21177153">
            <a:off x="640011" y="2469309"/>
            <a:ext cx="2216915" cy="41217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4" name="Image 13" descr="P10303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86373">
            <a:off x="4034216" y="852921"/>
            <a:ext cx="4217034" cy="56227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1547664" y="134076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inzel Black" pitchFamily="2" charset="0"/>
              </a:rPr>
              <a:t>12 et 13 octobre 2019</a:t>
            </a:r>
          </a:p>
        </p:txBody>
      </p:sp>
      <p:pic>
        <p:nvPicPr>
          <p:cNvPr id="3" name="Barocco">
            <a:hlinkClick r:id="" action="ppaction://media"/>
            <a:extLst>
              <a:ext uri="{FF2B5EF4-FFF2-40B4-BE49-F238E27FC236}">
                <a16:creationId xmlns:a16="http://schemas.microsoft.com/office/drawing/2014/main" id="{B4DA17A1-C343-448F-9965-7D482EED0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5936" y="608908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3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404664"/>
            <a:ext cx="3802562" cy="28519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 descr="P1030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3186355" cy="42484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 descr="P1030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7" y="4920376"/>
            <a:ext cx="2160240" cy="16201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P10303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5" y="3645024"/>
            <a:ext cx="4104456" cy="3078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3707904" y="1052736"/>
            <a:ext cx="1152128" cy="707886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St Céneri le </a:t>
            </a:r>
            <a:r>
              <a:rPr lang="fr-FR" sz="2000" dirty="0" err="1"/>
              <a:t>Gérei</a:t>
            </a:r>
            <a:endParaRPr lang="fr-FR" sz="2000" dirty="0"/>
          </a:p>
        </p:txBody>
      </p:sp>
    </p:spTree>
  </p:cSld>
  <p:clrMapOvr>
    <a:masterClrMapping/>
  </p:clrMapOvr>
  <p:transition spd="slow" advClick="0" advTm="10000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30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699030"/>
            <a:ext cx="3960440" cy="2970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 descr="20191013_100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94677">
            <a:off x="300022" y="420050"/>
            <a:ext cx="4069605" cy="22891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 12" descr="P10303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8970">
            <a:off x="1133006" y="2826467"/>
            <a:ext cx="2628292" cy="35043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 13" descr="P1030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0479">
            <a:off x="5650504" y="245427"/>
            <a:ext cx="2298971" cy="30652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1012_125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764704"/>
            <a:ext cx="3040540" cy="54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Image 2" descr="P10303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4437112"/>
            <a:ext cx="2612571" cy="19594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 descr="P1030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4664"/>
            <a:ext cx="2612571" cy="19594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 descr="P10303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04664"/>
            <a:ext cx="2699792" cy="20248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 descr="P10303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140968"/>
            <a:ext cx="2592288" cy="34563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6300192" y="2924944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Le champion de la « tétine » n’est pas celui  qu’on croit…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7" y="1508786"/>
            <a:ext cx="2574287" cy="34323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 descr="P1030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32656"/>
            <a:ext cx="2996614" cy="22474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 descr="P1030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365104"/>
            <a:ext cx="2952328" cy="22142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P1030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8441" y="4365105"/>
            <a:ext cx="2976330" cy="2232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 descr="P10304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794" y="404664"/>
            <a:ext cx="2976330" cy="2232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 descr="P10303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2996952"/>
            <a:ext cx="1512168" cy="1134127"/>
          </a:xfrm>
          <a:prstGeom prst="smileyFace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 8" descr="20191012_1715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2852936"/>
            <a:ext cx="2176242" cy="12241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30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836712"/>
            <a:ext cx="6696744" cy="50225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P103040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80928"/>
            <a:ext cx="1980220" cy="3960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51520" y="404664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montagnards sont là….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88640"/>
            <a:ext cx="3898574" cy="29239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 descr="P1030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89040"/>
            <a:ext cx="3888432" cy="29163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P1030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429000"/>
            <a:ext cx="2448272" cy="3264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 descr="P1030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88641"/>
            <a:ext cx="2448272" cy="3264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3275856" y="1340768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St Léonard des Bois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6628454" cy="4971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547664" y="26064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St Léonard…. on boit! </a:t>
            </a:r>
            <a:r>
              <a:rPr lang="fr-FR" dirty="0"/>
              <a:t>              (</a:t>
            </a:r>
            <a:r>
              <a:rPr lang="fr-FR" sz="1400" i="1" dirty="0"/>
              <a:t>On a quand même gravi les Alpes….)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1013_142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052736"/>
            <a:ext cx="6267123" cy="3528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636168" y="50935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39752" y="508518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« Que la douceur de l’amitié soit faite de rires et de plaisirs partagés. »</a:t>
            </a:r>
          </a:p>
          <a:p>
            <a:r>
              <a:rPr lang="fr-FR" sz="2000" dirty="0"/>
              <a:t>Khalil Gibran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388424" y="638132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COG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Catherine et Olivier\Pictures\2019.10 Les Alpes Mancelles\alençon\P103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8608">
            <a:off x="507219" y="269141"/>
            <a:ext cx="4025732" cy="30189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26" name="Picture 2" descr="C:\Users\Catherine et Olivier\Pictures\2019.10 Les Alpes Mancelles\ALENÇON\IMG_3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7740">
            <a:off x="5018702" y="1607200"/>
            <a:ext cx="3618402" cy="4824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" name="Image 3" descr="IMG_38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20379">
            <a:off x="686729" y="3527023"/>
            <a:ext cx="2324678" cy="30995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5652120" y="47667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Alençon nous accueille…..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31840" y="494116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Aux couleurs de l’automne.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3899925" cy="29249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Image 2" descr="20191012_104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525" y="4005064"/>
            <a:ext cx="3875923" cy="21802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 descr="P1030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432548" y="2200300"/>
            <a:ext cx="4572000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5220072" y="69269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Basilique Notre- Dame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3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9504" y="323274"/>
            <a:ext cx="4140968" cy="31057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 descr="P1030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37012"/>
            <a:ext cx="4104456" cy="3078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 descr="IMG_3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4104456" cy="3078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434" name="Picture 2" descr="Alençon - Maison d'Ozé © Pierre Jeans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80"/>
            <a:ext cx="4371914" cy="24482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3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692696"/>
            <a:ext cx="4160998" cy="55479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IMG_3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2241">
            <a:off x="1115617" y="332656"/>
            <a:ext cx="1920213" cy="14401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 descr="P1030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6946" y="2689354"/>
            <a:ext cx="4451985" cy="33389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3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60648"/>
            <a:ext cx="4378625" cy="3283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 descr="IMG_3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924944"/>
            <a:ext cx="2772308" cy="36964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IMG_38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6632"/>
            <a:ext cx="3312368" cy="2484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410" name="Picture 2" descr="https://tse4.mm.bing.net/th?id=OIP.UR95JvwG5ieoYEgz830m3wHaFj&amp;pid=A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221088"/>
            <a:ext cx="2655521" cy="1988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923928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Dentelle  d’Alençon</a:t>
            </a:r>
          </a:p>
        </p:txBody>
      </p:sp>
      <p:pic>
        <p:nvPicPr>
          <p:cNvPr id="11" name="Image 10" descr="IMG_38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789040"/>
            <a:ext cx="2103445" cy="2804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3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4017" y="188640"/>
            <a:ext cx="5472605" cy="410445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Image 2" descr="P1030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12976"/>
            <a:ext cx="4474636" cy="335597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Image 3" descr="20191013_1011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03718">
            <a:off x="775782" y="872971"/>
            <a:ext cx="2612571" cy="1470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Bulle ronde 4"/>
          <p:cNvSpPr/>
          <p:nvPr/>
        </p:nvSpPr>
        <p:spPr>
          <a:xfrm>
            <a:off x="683568" y="404664"/>
            <a:ext cx="1008112" cy="504056"/>
          </a:xfrm>
          <a:prstGeom prst="wedgeEllipseCallout">
            <a:avLst>
              <a:gd name="adj1" fmla="val 53904"/>
              <a:gd name="adj2" fmla="val 14733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27584" y="40466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Oh! La vache.</a:t>
            </a:r>
          </a:p>
        </p:txBody>
      </p:sp>
      <p:pic>
        <p:nvPicPr>
          <p:cNvPr id="7" name="Image 6" descr="P10303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3251">
            <a:off x="5743274" y="4562446"/>
            <a:ext cx="2612571" cy="19594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Bulle ronde 7"/>
          <p:cNvSpPr/>
          <p:nvPr/>
        </p:nvSpPr>
        <p:spPr>
          <a:xfrm>
            <a:off x="8172400" y="5085184"/>
            <a:ext cx="914400" cy="612648"/>
          </a:xfrm>
          <a:prstGeom prst="wedgeEllipseCallout">
            <a:avLst>
              <a:gd name="adj1" fmla="val -109254"/>
              <a:gd name="adj2" fmla="val 89209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172400" y="5157192"/>
            <a:ext cx="9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Hé ben ,mes cochons!</a:t>
            </a:r>
          </a:p>
        </p:txBody>
      </p:sp>
      <p:sp>
        <p:nvSpPr>
          <p:cNvPr id="1026" name="AutoShape 2" descr="fitness flex GIF by Derrimut 24:7 Gy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fitness flex GIF by Derrimut 24:7 Gy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fitness flex GIF by Derrimut 24:7 Gy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4" name="Picture 10" descr="Animated gifs : Bombs, shells, explosion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2848" y="2132856"/>
            <a:ext cx="251086" cy="288032"/>
          </a:xfrm>
          <a:prstGeom prst="rect">
            <a:avLst/>
          </a:prstGeom>
          <a:noFill/>
        </p:spPr>
      </p:pic>
      <p:pic>
        <p:nvPicPr>
          <p:cNvPr id="1044" name="Picture 20" descr="Véritable Feu D Artifice Png Contexte Transparent Beau Feu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412776"/>
            <a:ext cx="792088" cy="792088"/>
          </a:xfrm>
          <a:prstGeom prst="rect">
            <a:avLst/>
          </a:prstGeom>
          <a:noFill/>
        </p:spPr>
      </p:pic>
      <p:pic>
        <p:nvPicPr>
          <p:cNvPr id="1046" name="Picture 22" descr="Véritable Feu D Artifice Png Contexte Transparent Beau Feu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628800"/>
            <a:ext cx="720080" cy="720080"/>
          </a:xfrm>
          <a:prstGeom prst="rect">
            <a:avLst/>
          </a:prstGeom>
          <a:noFill/>
        </p:spPr>
      </p:pic>
      <p:sp>
        <p:nvSpPr>
          <p:cNvPr id="23" name="Bulle ronde 22"/>
          <p:cNvSpPr/>
          <p:nvPr/>
        </p:nvSpPr>
        <p:spPr>
          <a:xfrm>
            <a:off x="1115616" y="3284984"/>
            <a:ext cx="1058416" cy="684656"/>
          </a:xfrm>
          <a:prstGeom prst="wedgeEllipseCallout">
            <a:avLst>
              <a:gd name="adj1" fmla="val -28437"/>
              <a:gd name="adj2" fmla="val 99545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187624" y="335699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Nous..hic..</a:t>
            </a:r>
            <a:r>
              <a:rPr lang="fr-FR" sz="1200" dirty="0" err="1"/>
              <a:t>zé</a:t>
            </a:r>
            <a:r>
              <a:rPr lang="fr-FR" sz="1200" dirty="0"/>
              <a:t> </a:t>
            </a:r>
            <a:r>
              <a:rPr lang="fr-FR" sz="1200" dirty="0" err="1"/>
              <a:t>keu</a:t>
            </a:r>
            <a:r>
              <a:rPr lang="fr-FR" sz="1200" dirty="0"/>
              <a:t>…</a:t>
            </a:r>
            <a:r>
              <a:rPr lang="fr-FR" sz="1200" dirty="0" err="1"/>
              <a:t>dl’eau</a:t>
            </a:r>
            <a:r>
              <a:rPr lang="fr-FR" sz="1200" dirty="0"/>
              <a:t>!</a:t>
            </a:r>
          </a:p>
        </p:txBody>
      </p:sp>
      <p:sp>
        <p:nvSpPr>
          <p:cNvPr id="25" name="Bulle ronde 24"/>
          <p:cNvSpPr/>
          <p:nvPr/>
        </p:nvSpPr>
        <p:spPr>
          <a:xfrm>
            <a:off x="2699792" y="3140968"/>
            <a:ext cx="914400" cy="612648"/>
          </a:xfrm>
          <a:prstGeom prst="wedgeEllipseCallout">
            <a:avLst>
              <a:gd name="adj1" fmla="val -47149"/>
              <a:gd name="adj2" fmla="val 73498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2771800" y="328498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Vvvouiii</a:t>
            </a:r>
            <a:r>
              <a:rPr lang="fr-FR" sz="1200" dirty="0"/>
              <a:t>…</a:t>
            </a:r>
          </a:p>
        </p:txBody>
      </p:sp>
    </p:spTree>
  </p:cSld>
  <p:clrMapOvr>
    <a:masterClrMapping/>
  </p:clrMapOvr>
  <p:transition spd="slow" advClick="0" advTm="10000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46473">
            <a:off x="5969170" y="687630"/>
            <a:ext cx="2870624" cy="21529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 descr="P1030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210608" cy="31579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P10303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5963" y="3284984"/>
            <a:ext cx="4474637" cy="33559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8" name="Picture 4" descr="https://tse4.mm.bing.net/th?id=OIP.yJKgCOzU-vRbEOILbtqKcgHaE7&amp;pid=A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628800"/>
            <a:ext cx="1008112" cy="66994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0" name="Picture 6" descr="https://tse4.mm.bing.net/th?id=OIP.v6GAkuljACek6dADKCY7UAHaE8&amp;pid=A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01008"/>
            <a:ext cx="1152128" cy="768086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4644008" y="404664"/>
            <a:ext cx="1224136" cy="707886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La Forêt d’Ecouves</a:t>
            </a:r>
          </a:p>
        </p:txBody>
      </p:sp>
      <p:pic>
        <p:nvPicPr>
          <p:cNvPr id="9" name="Image 8" descr="P10303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79126">
            <a:off x="808488" y="4322126"/>
            <a:ext cx="2970545" cy="22279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1030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699030"/>
            <a:ext cx="3816423" cy="28623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827584" y="404664"/>
            <a:ext cx="3240360" cy="40011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Les  Méandres  de  la  Sarthe</a:t>
            </a:r>
          </a:p>
        </p:txBody>
      </p:sp>
      <p:pic>
        <p:nvPicPr>
          <p:cNvPr id="11" name="Image 10" descr="P10303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60648"/>
            <a:ext cx="3840426" cy="28803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 descr="P1030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68759"/>
            <a:ext cx="3960440" cy="52805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push/>
  </p:transition>
</p:sld>
</file>

<file path=ppt/theme/theme1.xml><?xml version="1.0" encoding="utf-8"?>
<a:theme xmlns:a="http://schemas.openxmlformats.org/drawingml/2006/main" name="Thème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686</TotalTime>
  <Words>115</Words>
  <Application>Microsoft Office PowerPoint</Application>
  <PresentationFormat>Affichage à l'écran (4:3)</PresentationFormat>
  <Paragraphs>21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Cinzel Black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Catherine et Olivier</dc:creator>
  <cp:lastModifiedBy>donnet jean charles</cp:lastModifiedBy>
  <cp:revision>71</cp:revision>
  <dcterms:created xsi:type="dcterms:W3CDTF">2019-10-18T15:21:09Z</dcterms:created>
  <dcterms:modified xsi:type="dcterms:W3CDTF">2019-11-09T15:40:50Z</dcterms:modified>
</cp:coreProperties>
</file>